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280160"/>
          </a:xfrm>
          <a:prstGeom prst="rect">
            <a:avLst/>
          </a:prstGeom>
          <a:solidFill>
            <a:srgbClr val="1422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292608"/>
            <a:ext cx="109728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FFFFFF"/>
                </a:solidFill>
                <a:latin typeface="Consolas"/>
              </a:rPr>
              <a:t>NEXGEN JOURNAL  ·  FIGURES TEMPLATE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731520"/>
            <a:ext cx="109728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0" i="0">
                <a:solidFill>
                  <a:srgbClr val="C6CEE0"/>
                </a:solidFill>
                <a:latin typeface="Consolas"/>
              </a:rPr>
              <a:t>One figure per slide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1645920"/>
            <a:ext cx="109728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000" b="1" i="0">
                <a:solidFill>
                  <a:srgbClr val="14223F"/>
                </a:solidFill>
                <a:latin typeface="Calibri"/>
              </a:rPr>
              <a:t>How to use this template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2286000"/>
            <a:ext cx="10972800" cy="3657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sz="1400">
                <a:solidFill>
                  <a:srgbClr val="1E2536"/>
                </a:solidFill>
              </a:rPr>
              <a:t>•  Place one figure on each slide, at the highest resolution you have.</a:t>
            </a:r>
          </a:p>
          <a:p>
            <a:pPr>
              <a:spcAft>
                <a:spcPts val="800"/>
              </a:spcAft>
            </a:pPr>
            <a:r>
              <a:rPr sz="1400">
                <a:solidFill>
                  <a:srgbClr val="1E2536"/>
                </a:solidFill>
              </a:rPr>
              <a:t>•  Add the figure number and a clear caption in the caption box below the figure.</a:t>
            </a:r>
          </a:p>
          <a:p>
            <a:pPr>
              <a:spcAft>
                <a:spcPts val="800"/>
              </a:spcAft>
            </a:pPr>
            <a:r>
              <a:rPr sz="1400">
                <a:solidFill>
                  <a:srgbClr val="1E2536"/>
                </a:solidFill>
              </a:rPr>
              <a:t>•  Number figures in the order they appear in your manuscript (Figure 1, Figure 2, and so on).</a:t>
            </a:r>
          </a:p>
          <a:p>
            <a:pPr>
              <a:spcAft>
                <a:spcPts val="800"/>
              </a:spcAft>
            </a:pPr>
            <a:r>
              <a:rPr sz="1400">
                <a:solidFill>
                  <a:srgbClr val="1E2536"/>
                </a:solidFill>
              </a:rPr>
              <a:t>•  Refer to every figure in the text of your manuscript.</a:t>
            </a:r>
          </a:p>
          <a:p>
            <a:pPr>
              <a:spcAft>
                <a:spcPts val="800"/>
              </a:spcAft>
            </a:pPr>
            <a:r>
              <a:rPr sz="1400">
                <a:solidFill>
                  <a:srgbClr val="1E2536"/>
                </a:solidFill>
              </a:rPr>
              <a:t>•  Keep text inside figures legible. Use SI units and define abbreviations.</a:t>
            </a:r>
          </a:p>
          <a:p>
            <a:pPr>
              <a:spcAft>
                <a:spcPts val="800"/>
              </a:spcAft>
            </a:pPr>
            <a:r>
              <a:rPr sz="1400">
                <a:solidFill>
                  <a:srgbClr val="1E2536"/>
                </a:solidFill>
              </a:rPr>
              <a:t>•  These figures should also appear inside your manuscript .docx file.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 i="0">
                <a:solidFill>
                  <a:srgbClr val="9C1F33"/>
                </a:solidFill>
                <a:latin typeface="Consolas"/>
              </a:rPr>
              <a:t>Figure 1</a:t>
            </a:r>
          </a:p>
        </p:txBody>
      </p:sp>
      <p:sp>
        <p:nvSpPr>
          <p:cNvPr id="3" name="Rectangle 2"/>
          <p:cNvSpPr/>
          <p:nvPr/>
        </p:nvSpPr>
        <p:spPr>
          <a:xfrm>
            <a:off x="548640" y="1097280"/>
            <a:ext cx="11064240" cy="4206240"/>
          </a:xfrm>
          <a:prstGeom prst="rect">
            <a:avLst/>
          </a:prstGeom>
          <a:solidFill>
            <a:srgbClr val="F6F3EC"/>
          </a:solidFill>
          <a:ln w="12700">
            <a:solidFill>
              <a:srgbClr val="6A71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  <a:r>
              <a:rPr sz="1600" i="1">
                <a:solidFill>
                  <a:srgbClr val="6A7180"/>
                </a:solidFill>
              </a:rPr>
              <a:t>[ Place Figure 1 here ]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5486400"/>
            <a:ext cx="1106424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b="1" sz="1200">
                <a:solidFill>
                  <a:srgbClr val="14223F"/>
                </a:solidFill>
              </a:rPr>
              <a:t>Figure 1. </a:t>
            </a:r>
            <a:r>
              <a:rPr sz="1200">
                <a:solidFill>
                  <a:srgbClr val="1E2536"/>
                </a:solidFill>
              </a:rPr>
              <a:t>[ Write a clear caption describing the figure. ]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 i="0">
                <a:solidFill>
                  <a:srgbClr val="9C1F33"/>
                </a:solidFill>
                <a:latin typeface="Consolas"/>
              </a:rPr>
              <a:t>Figure 2</a:t>
            </a:r>
          </a:p>
        </p:txBody>
      </p:sp>
      <p:sp>
        <p:nvSpPr>
          <p:cNvPr id="3" name="Rectangle 2"/>
          <p:cNvSpPr/>
          <p:nvPr/>
        </p:nvSpPr>
        <p:spPr>
          <a:xfrm>
            <a:off x="548640" y="1097280"/>
            <a:ext cx="11064240" cy="4206240"/>
          </a:xfrm>
          <a:prstGeom prst="rect">
            <a:avLst/>
          </a:prstGeom>
          <a:solidFill>
            <a:srgbClr val="F6F3EC"/>
          </a:solidFill>
          <a:ln w="12700">
            <a:solidFill>
              <a:srgbClr val="6A71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  <a:r>
              <a:rPr sz="1600" i="1">
                <a:solidFill>
                  <a:srgbClr val="6A7180"/>
                </a:solidFill>
              </a:rPr>
              <a:t>[ Place Figure 2 here ]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5486400"/>
            <a:ext cx="1106424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b="1" sz="1200">
                <a:solidFill>
                  <a:srgbClr val="14223F"/>
                </a:solidFill>
              </a:rPr>
              <a:t>Figure 2. </a:t>
            </a:r>
            <a:r>
              <a:rPr sz="1200">
                <a:solidFill>
                  <a:srgbClr val="1E2536"/>
                </a:solidFill>
              </a:rPr>
              <a:t>[ Write a clear caption describing the figure. ]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